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85" r:id="rId4"/>
    <p:sldId id="294" r:id="rId5"/>
    <p:sldId id="258" r:id="rId6"/>
    <p:sldId id="257" r:id="rId7"/>
    <p:sldId id="287" r:id="rId8"/>
    <p:sldId id="279" r:id="rId9"/>
    <p:sldId id="281" r:id="rId10"/>
    <p:sldId id="292" r:id="rId11"/>
    <p:sldId id="290" r:id="rId12"/>
    <p:sldId id="291" r:id="rId13"/>
    <p:sldId id="288" r:id="rId14"/>
    <p:sldId id="286" r:id="rId15"/>
    <p:sldId id="293" r:id="rId16"/>
    <p:sldId id="289" r:id="rId17"/>
    <p:sldId id="28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fantasy/glowing-forest-79686" TargetMode="External"/><Relationship Id="rId2" Type="http://schemas.openxmlformats.org/officeDocument/2006/relationships/hyperlink" Target="https://assetstore.unity.com/packages/3d/characters/toon-rts-units-barbarians-11727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tore.unity.com/packages/vfx/particles/cartoon-fx-free-109565" TargetMode="External"/><Relationship Id="rId5" Type="http://schemas.openxmlformats.org/officeDocument/2006/relationships/hyperlink" Target="https://assetstore.unity.com/packages/2d/gui/fantasy-wooden-gui-free-103811" TargetMode="External"/><Relationship Id="rId4" Type="http://schemas.openxmlformats.org/officeDocument/2006/relationships/hyperlink" Target="https://assetstore.unity.com/packages/3d/environments/low-poly-pack-94605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56CE4AF-8A60-4820-BE23-D03690A5C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BANDIT WARS 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D554044-9C4E-4675-BD42-3DE7941D8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BBM 421 TERM PROJECT – FINAL UPDATE</a:t>
            </a:r>
          </a:p>
        </p:txBody>
      </p:sp>
    </p:spTree>
    <p:extLst>
      <p:ext uri="{BB962C8B-B14F-4D97-AF65-F5344CB8AC3E}">
        <p14:creationId xmlns:p14="http://schemas.microsoft.com/office/powerpoint/2010/main" val="2536726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8CC7D15-F5FD-4105-A57B-EEE1D0EF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Combat </a:t>
            </a:r>
            <a:r>
              <a:rPr lang="tr-TR" dirty="0" err="1"/>
              <a:t>System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CBA469-AE56-45BC-A32F-E6B7F0EC5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If</a:t>
            </a:r>
            <a:r>
              <a:rPr lang="tr-TR" dirty="0"/>
              <a:t> a </a:t>
            </a:r>
            <a:r>
              <a:rPr lang="tr-TR" dirty="0" err="1"/>
              <a:t>unit</a:t>
            </a:r>
            <a:r>
              <a:rPr lang="tr-TR" dirty="0"/>
              <a:t> is </a:t>
            </a:r>
            <a:r>
              <a:rPr lang="tr-TR" dirty="0" err="1"/>
              <a:t>attacked</a:t>
            </a:r>
            <a:r>
              <a:rPr lang="tr-TR" dirty="0"/>
              <a:t> it can </a:t>
            </a:r>
            <a:r>
              <a:rPr lang="tr-TR" dirty="0" err="1"/>
              <a:t>block</a:t>
            </a:r>
            <a:r>
              <a:rPr lang="tr-TR" dirty="0"/>
              <a:t> the </a:t>
            </a:r>
            <a:r>
              <a:rPr lang="tr-TR" dirty="0" err="1"/>
              <a:t>first</a:t>
            </a:r>
            <a:r>
              <a:rPr lang="tr-TR" dirty="0"/>
              <a:t> </a:t>
            </a:r>
            <a:r>
              <a:rPr lang="tr-TR" dirty="0" err="1"/>
              <a:t>attack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it has a </a:t>
            </a:r>
            <a:r>
              <a:rPr lang="tr-TR" dirty="0" err="1"/>
              <a:t>shield</a:t>
            </a:r>
            <a:r>
              <a:rPr lang="tr-TR" dirty="0"/>
              <a:t>.</a:t>
            </a:r>
          </a:p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lives</a:t>
            </a:r>
            <a:r>
              <a:rPr lang="tr-TR" dirty="0"/>
              <a:t> are </a:t>
            </a:r>
            <a:r>
              <a:rPr lang="tr-TR" dirty="0" err="1"/>
              <a:t>left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takes</a:t>
            </a:r>
            <a:r>
              <a:rPr lang="tr-TR" dirty="0"/>
              <a:t> </a:t>
            </a:r>
            <a:r>
              <a:rPr lang="tr-TR" dirty="0" err="1"/>
              <a:t>damage</a:t>
            </a:r>
            <a:r>
              <a:rPr lang="tr-TR" dirty="0"/>
              <a:t>.</a:t>
            </a:r>
          </a:p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points</a:t>
            </a:r>
            <a:r>
              <a:rPr lang="tr-TR" dirty="0"/>
              <a:t> </a:t>
            </a:r>
            <a:r>
              <a:rPr lang="tr-TR" dirty="0" err="1"/>
              <a:t>go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 </a:t>
            </a:r>
            <a:r>
              <a:rPr lang="tr-TR" dirty="0" err="1"/>
              <a:t>zero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dies</a:t>
            </a:r>
            <a:r>
              <a:rPr lang="tr-TR" dirty="0"/>
              <a:t>.</a:t>
            </a:r>
          </a:p>
          <a:p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units</a:t>
            </a:r>
            <a:r>
              <a:rPr lang="tr-TR" dirty="0"/>
              <a:t> can break the </a:t>
            </a:r>
            <a:r>
              <a:rPr lang="tr-TR" dirty="0" err="1"/>
              <a:t>blocking</a:t>
            </a:r>
            <a:r>
              <a:rPr lang="tr-TR" dirty="0"/>
              <a:t> </a:t>
            </a:r>
            <a:r>
              <a:rPr lang="tr-TR" dirty="0" err="1"/>
              <a:t>immediately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lets</a:t>
            </a:r>
            <a:r>
              <a:rPr lang="tr-TR" dirty="0"/>
              <a:t> </a:t>
            </a:r>
            <a:r>
              <a:rPr lang="tr-TR" dirty="0" err="1"/>
              <a:t>them</a:t>
            </a:r>
            <a:r>
              <a:rPr lang="tr-TR" dirty="0"/>
              <a:t> </a:t>
            </a:r>
            <a:r>
              <a:rPr lang="tr-TR" dirty="0" err="1"/>
              <a:t>apply</a:t>
            </a:r>
            <a:r>
              <a:rPr lang="tr-TR" dirty="0"/>
              <a:t> </a:t>
            </a:r>
            <a:r>
              <a:rPr lang="tr-TR" dirty="0" err="1"/>
              <a:t>direct</a:t>
            </a:r>
            <a:r>
              <a:rPr lang="tr-TR" dirty="0"/>
              <a:t> </a:t>
            </a:r>
            <a:r>
              <a:rPr lang="tr-TR" dirty="0" err="1"/>
              <a:t>damage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health</a:t>
            </a:r>
            <a:r>
              <a:rPr lang="tr-TR" dirty="0"/>
              <a:t> </a:t>
            </a:r>
            <a:r>
              <a:rPr lang="tr-TR" dirty="0" err="1"/>
              <a:t>points</a:t>
            </a:r>
            <a:r>
              <a:rPr lang="tr-TR" dirty="0"/>
              <a:t> of the </a:t>
            </a:r>
            <a:r>
              <a:rPr lang="tr-TR" dirty="0" err="1"/>
              <a:t>enemy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33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E0B34C9-A76F-422A-9468-FD62E61B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Blocking</a:t>
            </a:r>
            <a:endParaRPr lang="tr-TR" dirty="0"/>
          </a:p>
        </p:txBody>
      </p:sp>
      <p:pic>
        <p:nvPicPr>
          <p:cNvPr id="4" name="Blocking">
            <a:hlinkClick r:id="" action="ppaction://media"/>
            <a:extLst>
              <a:ext uri="{FF2B5EF4-FFF2-40B4-BE49-F238E27FC236}">
                <a16:creationId xmlns:a16="http://schemas.microsoft.com/office/drawing/2014/main" id="{96C6D69F-F28A-4CE6-9A0B-85A15E07BA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4838" y="2557463"/>
            <a:ext cx="5902325" cy="3317875"/>
          </a:xfrm>
        </p:spPr>
      </p:pic>
    </p:spTree>
    <p:extLst>
      <p:ext uri="{BB962C8B-B14F-4D97-AF65-F5344CB8AC3E}">
        <p14:creationId xmlns:p14="http://schemas.microsoft.com/office/powerpoint/2010/main" val="12839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78A56B9-4EB6-4A86-B93A-4DE12E1B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Breaking</a:t>
            </a:r>
            <a:r>
              <a:rPr lang="tr-TR" dirty="0"/>
              <a:t> </a:t>
            </a:r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Death</a:t>
            </a:r>
            <a:endParaRPr lang="tr-TR" dirty="0"/>
          </a:p>
        </p:txBody>
      </p:sp>
      <p:pic>
        <p:nvPicPr>
          <p:cNvPr id="4" name="Breaking block and death">
            <a:hlinkClick r:id="" action="ppaction://media"/>
            <a:extLst>
              <a:ext uri="{FF2B5EF4-FFF2-40B4-BE49-F238E27FC236}">
                <a16:creationId xmlns:a16="http://schemas.microsoft.com/office/drawing/2014/main" id="{5101FE9A-2213-47F9-87BA-81A3474E46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4838" y="2557463"/>
            <a:ext cx="5902325" cy="3317875"/>
          </a:xfrm>
        </p:spPr>
      </p:pic>
    </p:spTree>
    <p:extLst>
      <p:ext uri="{BB962C8B-B14F-4D97-AF65-F5344CB8AC3E}">
        <p14:creationId xmlns:p14="http://schemas.microsoft.com/office/powerpoint/2010/main" val="419203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F705F92-C1B0-45BD-BD70-F372D3BE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a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wins</a:t>
            </a:r>
            <a:r>
              <a:rPr lang="tr-TR" dirty="0"/>
              <a:t> ?</a:t>
            </a:r>
          </a:p>
        </p:txBody>
      </p:sp>
      <p:pic>
        <p:nvPicPr>
          <p:cNvPr id="4" name="How a player wins">
            <a:hlinkClick r:id="" action="ppaction://media"/>
            <a:extLst>
              <a:ext uri="{FF2B5EF4-FFF2-40B4-BE49-F238E27FC236}">
                <a16:creationId xmlns:a16="http://schemas.microsoft.com/office/drawing/2014/main" id="{15B4CD1B-21A8-43C3-982F-8D5849289A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4838" y="2557463"/>
            <a:ext cx="5902325" cy="3317875"/>
          </a:xfrm>
        </p:spPr>
      </p:pic>
    </p:spTree>
    <p:extLst>
      <p:ext uri="{BB962C8B-B14F-4D97-AF65-F5344CB8AC3E}">
        <p14:creationId xmlns:p14="http://schemas.microsoft.com/office/powerpoint/2010/main" val="253821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D47EDFD-AD3C-4E06-A717-E496B695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3FE927F-B79C-4C9A-905C-73EBC828A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76" t="12948" r="58477" b="11107"/>
          <a:stretch/>
        </p:blipFill>
        <p:spPr>
          <a:xfrm>
            <a:off x="1211433" y="389633"/>
            <a:ext cx="9769133" cy="6078734"/>
          </a:xfrm>
        </p:spPr>
      </p:pic>
    </p:spTree>
    <p:extLst>
      <p:ext uri="{BB962C8B-B14F-4D97-AF65-F5344CB8AC3E}">
        <p14:creationId xmlns:p14="http://schemas.microsoft.com/office/powerpoint/2010/main" val="201653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BD171AA-EF24-4AEB-B0A2-9742598B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Label</a:t>
            </a:r>
            <a:r>
              <a:rPr lang="tr-TR" dirty="0"/>
              <a:t> </a:t>
            </a:r>
            <a:r>
              <a:rPr lang="tr-TR" dirty="0" err="1"/>
              <a:t>Icons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32EA0E-6CFB-4592-8DDA-1BE65B37A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4818" y="2556932"/>
            <a:ext cx="9601196" cy="3318936"/>
          </a:xfrm>
        </p:spPr>
        <p:txBody>
          <a:bodyPr>
            <a:normAutofit fontScale="77500" lnSpcReduction="20000"/>
          </a:bodyPr>
          <a:lstStyle/>
          <a:p>
            <a:r>
              <a:rPr lang="tr-TR" dirty="0" err="1"/>
              <a:t>Indicates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can </a:t>
            </a:r>
            <a:r>
              <a:rPr lang="tr-TR" dirty="0" err="1"/>
              <a:t>block</a:t>
            </a:r>
            <a:r>
              <a:rPr lang="tr-TR" dirty="0"/>
              <a:t> the </a:t>
            </a:r>
            <a:r>
              <a:rPr lang="tr-TR" dirty="0" err="1"/>
              <a:t>first</a:t>
            </a:r>
            <a:r>
              <a:rPr lang="tr-TR" dirty="0"/>
              <a:t> </a:t>
            </a:r>
            <a:r>
              <a:rPr lang="tr-TR" dirty="0" err="1"/>
              <a:t>attack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Indicates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can break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blocks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Indicates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choosed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move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Indicates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choosed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Normal Attack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Indicates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choosed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Quick</a:t>
            </a:r>
            <a:r>
              <a:rPr lang="tr-TR" dirty="0"/>
              <a:t> Attack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.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322592CA-6EA5-477D-AAA8-88812D86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18" y="2270463"/>
            <a:ext cx="939800" cy="93980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F9918B73-A463-4544-A8DB-181E2B242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143" y="2959100"/>
            <a:ext cx="939800" cy="939800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DAFB32C5-D692-4007-A5E2-E675C828C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658" y="3746500"/>
            <a:ext cx="939800" cy="939800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95B41D15-6A2E-44FC-9A08-497AF046A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930" y="4435241"/>
            <a:ext cx="939800" cy="939800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EA6BAE95-BB8D-47B1-A36F-9B5C83E79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018" y="5191465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68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9185BFE-A450-4ED6-849B-2CE4B9FB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Changing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Colors</a:t>
            </a:r>
            <a:endParaRPr lang="tr-TR" dirty="0"/>
          </a:p>
        </p:txBody>
      </p:sp>
      <p:pic>
        <p:nvPicPr>
          <p:cNvPr id="4" name="Change unit colors">
            <a:hlinkClick r:id="" action="ppaction://media"/>
            <a:extLst>
              <a:ext uri="{FF2B5EF4-FFF2-40B4-BE49-F238E27FC236}">
                <a16:creationId xmlns:a16="http://schemas.microsoft.com/office/drawing/2014/main" id="{BB4BF8D1-D500-4C29-9719-BAB2C41A26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4838" y="2557463"/>
            <a:ext cx="5902325" cy="3317875"/>
          </a:xfrm>
        </p:spPr>
      </p:pic>
    </p:spTree>
    <p:extLst>
      <p:ext uri="{BB962C8B-B14F-4D97-AF65-F5344CB8AC3E}">
        <p14:creationId xmlns:p14="http://schemas.microsoft.com/office/powerpoint/2010/main" val="39532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ACCB1D-9FB3-4478-B565-27677824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F93834-620D-48BB-B665-47D4B9CE6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>
                <a:hlinkClick r:id="rId2"/>
              </a:rPr>
              <a:t>https://assetstore.unity.com/packages/3d/characters/toon-rts-units-barbarians-117277</a:t>
            </a:r>
            <a:r>
              <a:rPr lang="tr-TR" dirty="0"/>
              <a:t> -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Models</a:t>
            </a:r>
            <a:endParaRPr lang="tr-TR" dirty="0"/>
          </a:p>
          <a:p>
            <a:r>
              <a:rPr lang="tr-TR" dirty="0">
                <a:hlinkClick r:id="rId3"/>
              </a:rPr>
              <a:t>https://assetstore.unity.com/packages/3d/environments/fantasy/glowing-forest-79686</a:t>
            </a:r>
            <a:r>
              <a:rPr lang="tr-TR" dirty="0"/>
              <a:t> - Environment </a:t>
            </a:r>
            <a:r>
              <a:rPr lang="tr-TR" dirty="0" err="1"/>
              <a:t>Models</a:t>
            </a:r>
            <a:endParaRPr lang="tr-TR" dirty="0"/>
          </a:p>
          <a:p>
            <a:r>
              <a:rPr lang="tr-TR" dirty="0">
                <a:hlinkClick r:id="rId4"/>
              </a:rPr>
              <a:t>https://assetstore.unity.com/packages/3d/environments/low-poly-pack-94605</a:t>
            </a:r>
            <a:r>
              <a:rPr lang="tr-TR" dirty="0"/>
              <a:t> - Environment </a:t>
            </a:r>
            <a:r>
              <a:rPr lang="tr-TR" dirty="0" err="1"/>
              <a:t>Models</a:t>
            </a:r>
            <a:endParaRPr lang="tr-TR" dirty="0"/>
          </a:p>
          <a:p>
            <a:r>
              <a:rPr lang="tr-TR" dirty="0">
                <a:hlinkClick r:id="rId5"/>
              </a:rPr>
              <a:t>https://assetstore.unity.com/packages/2d/gui/fantasy-wooden-gui-free-103811</a:t>
            </a:r>
            <a:r>
              <a:rPr lang="tr-TR" dirty="0"/>
              <a:t> -          GUI </a:t>
            </a:r>
            <a:r>
              <a:rPr lang="tr-TR" dirty="0" err="1"/>
              <a:t>Sprites</a:t>
            </a:r>
            <a:endParaRPr lang="tr-TR" dirty="0"/>
          </a:p>
          <a:p>
            <a:r>
              <a:rPr lang="tr-TR" dirty="0">
                <a:hlinkClick r:id="rId6"/>
              </a:rPr>
              <a:t>https://assetstore.unity.com/packages/vfx/particles/cartoon-fx-free-109565</a:t>
            </a:r>
            <a:r>
              <a:rPr lang="tr-TR" dirty="0"/>
              <a:t> -           </a:t>
            </a:r>
            <a:r>
              <a:rPr lang="tr-TR" dirty="0" err="1"/>
              <a:t>Particle</a:t>
            </a:r>
            <a:r>
              <a:rPr lang="tr-TR" dirty="0"/>
              <a:t> </a:t>
            </a:r>
            <a:r>
              <a:rPr lang="tr-TR" dirty="0" err="1"/>
              <a:t>Effects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67851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>
            <a:extLst>
              <a:ext uri="{FF2B5EF4-FFF2-40B4-BE49-F238E27FC236}">
                <a16:creationId xmlns:a16="http://schemas.microsoft.com/office/drawing/2014/main" id="{4D05608D-DED8-49C8-8C70-5ADD91B39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Halil Etka Tutkun</a:t>
            </a:r>
            <a:br>
              <a:rPr lang="tr-TR" dirty="0"/>
            </a:br>
            <a:r>
              <a:rPr lang="tr-TR" dirty="0"/>
              <a:t>Said Furkan Ayvaz</a:t>
            </a:r>
            <a:br>
              <a:rPr lang="tr-TR" dirty="0"/>
            </a:br>
            <a:r>
              <a:rPr lang="tr-TR" dirty="0"/>
              <a:t>Yavuz </a:t>
            </a:r>
            <a:r>
              <a:rPr lang="tr-TR" dirty="0" err="1"/>
              <a:t>Baykut</a:t>
            </a:r>
            <a:r>
              <a:rPr lang="tr-TR"/>
              <a:t> Kaya</a:t>
            </a:r>
            <a:endParaRPr lang="tr-TR" dirty="0"/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214CEF43-5A3F-48E6-A074-E9079D1FB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Bandit</a:t>
            </a:r>
            <a:r>
              <a:rPr lang="tr-TR" dirty="0"/>
              <a:t> </a:t>
            </a:r>
            <a:r>
              <a:rPr lang="tr-TR" dirty="0" err="1"/>
              <a:t>Wars</a:t>
            </a:r>
            <a:r>
              <a:rPr lang="tr-TR" dirty="0"/>
              <a:t> Developer Team</a:t>
            </a:r>
          </a:p>
        </p:txBody>
      </p:sp>
    </p:spTree>
    <p:extLst>
      <p:ext uri="{BB962C8B-B14F-4D97-AF65-F5344CB8AC3E}">
        <p14:creationId xmlns:p14="http://schemas.microsoft.com/office/powerpoint/2010/main" val="19110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C43AA05-4EEE-435B-834C-140A9CEB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Main Menu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0C8F1E6-513A-4AB1-8976-96264DD33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035" y="2051965"/>
            <a:ext cx="7251930" cy="4091530"/>
          </a:xfrm>
        </p:spPr>
      </p:pic>
    </p:spTree>
    <p:extLst>
      <p:ext uri="{BB962C8B-B14F-4D97-AF65-F5344CB8AC3E}">
        <p14:creationId xmlns:p14="http://schemas.microsoft.com/office/powerpoint/2010/main" val="127122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472CCA6-5A1C-40A4-B7AB-5BA8ACDA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Bandit</a:t>
            </a:r>
            <a:r>
              <a:rPr lang="tr-TR" dirty="0"/>
              <a:t> </a:t>
            </a:r>
            <a:r>
              <a:rPr lang="tr-TR" dirty="0" err="1"/>
              <a:t>Wars</a:t>
            </a:r>
            <a:r>
              <a:rPr lang="tr-TR" dirty="0"/>
              <a:t>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39B948-560F-4D4C-A485-493902333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Bandit</a:t>
            </a:r>
            <a:r>
              <a:rPr lang="tr-TR" dirty="0"/>
              <a:t> </a:t>
            </a:r>
            <a:r>
              <a:rPr lang="tr-TR" dirty="0" err="1"/>
              <a:t>wars</a:t>
            </a:r>
            <a:r>
              <a:rPr lang="tr-TR" dirty="0"/>
              <a:t> is 2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strategy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focuses</a:t>
            </a:r>
            <a:r>
              <a:rPr lang="tr-TR" dirty="0"/>
              <a:t> on </a:t>
            </a:r>
            <a:r>
              <a:rPr lang="tr-TR" dirty="0" err="1"/>
              <a:t>group</a:t>
            </a:r>
            <a:r>
              <a:rPr lang="tr-TR" dirty="0"/>
              <a:t> </a:t>
            </a:r>
            <a:r>
              <a:rPr lang="tr-TR" dirty="0" err="1"/>
              <a:t>management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fast</a:t>
            </a:r>
            <a:r>
              <a:rPr lang="tr-TR" dirty="0"/>
              <a:t> 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making</a:t>
            </a:r>
            <a:r>
              <a:rPr lang="tr-TR" dirty="0"/>
              <a:t>.</a:t>
            </a:r>
          </a:p>
          <a:p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makes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adjustments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units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then</a:t>
            </a:r>
            <a:r>
              <a:rPr lang="tr-TR" dirty="0"/>
              <a:t> </a:t>
            </a:r>
            <a:r>
              <a:rPr lang="tr-TR" dirty="0" err="1"/>
              <a:t>battle</a:t>
            </a:r>
            <a:r>
              <a:rPr lang="tr-TR" dirty="0"/>
              <a:t> </a:t>
            </a:r>
            <a:r>
              <a:rPr lang="tr-TR" dirty="0" err="1"/>
              <a:t>takes</a:t>
            </a:r>
            <a:r>
              <a:rPr lang="tr-TR" dirty="0"/>
              <a:t> </a:t>
            </a:r>
            <a:r>
              <a:rPr lang="tr-TR" dirty="0" err="1"/>
              <a:t>place</a:t>
            </a:r>
            <a:r>
              <a:rPr lang="tr-TR" dirty="0"/>
              <a:t>.</a:t>
            </a:r>
          </a:p>
          <a:p>
            <a:r>
              <a:rPr lang="tr-TR" dirty="0"/>
              <a:t>The </a:t>
            </a:r>
            <a:r>
              <a:rPr lang="tr-TR" dirty="0" err="1"/>
              <a:t>goal</a:t>
            </a:r>
            <a:r>
              <a:rPr lang="tr-TR" dirty="0"/>
              <a:t> of the </a:t>
            </a:r>
            <a:r>
              <a:rPr lang="tr-TR" dirty="0" err="1"/>
              <a:t>game</a:t>
            </a:r>
            <a:r>
              <a:rPr lang="tr-TR" dirty="0"/>
              <a:t> is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kill</a:t>
            </a:r>
            <a:r>
              <a:rPr lang="tr-TR" dirty="0"/>
              <a:t> the </a:t>
            </a:r>
            <a:r>
              <a:rPr lang="tr-TR" dirty="0" err="1"/>
              <a:t>king</a:t>
            </a:r>
            <a:r>
              <a:rPr lang="tr-TR" dirty="0"/>
              <a:t> of the </a:t>
            </a:r>
            <a:r>
              <a:rPr lang="tr-TR" dirty="0" err="1"/>
              <a:t>opposite</a:t>
            </a:r>
            <a:r>
              <a:rPr lang="tr-TR" dirty="0"/>
              <a:t> </a:t>
            </a:r>
            <a:r>
              <a:rPr lang="tr-TR" dirty="0" err="1"/>
              <a:t>player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974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2AA6744-986D-4AA9-8D65-3D2DEA4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promissed</a:t>
            </a:r>
            <a:r>
              <a:rPr lang="tr-TR" dirty="0"/>
              <a:t>, </a:t>
            </a:r>
            <a:br>
              <a:rPr lang="tr-TR" dirty="0"/>
            </a:br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came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6E85497-75A3-4198-A28B-C1FE95844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promissed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come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tile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strategy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 dirty="0"/>
              <a:t>.</a:t>
            </a:r>
          </a:p>
          <a:p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challenging</a:t>
            </a:r>
            <a:r>
              <a:rPr lang="tr-TR" dirty="0"/>
              <a:t> </a:t>
            </a:r>
            <a:r>
              <a:rPr lang="tr-TR" dirty="0" err="1"/>
              <a:t>part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balance</a:t>
            </a:r>
            <a:r>
              <a:rPr lang="tr-TR" dirty="0"/>
              <a:t> the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attributes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adjust</a:t>
            </a:r>
            <a:r>
              <a:rPr lang="tr-TR" dirty="0"/>
              <a:t> the </a:t>
            </a:r>
            <a:r>
              <a:rPr lang="tr-TR" dirty="0" err="1"/>
              <a:t>strategy</a:t>
            </a:r>
            <a:r>
              <a:rPr lang="tr-TR" dirty="0"/>
              <a:t> of the </a:t>
            </a:r>
            <a:r>
              <a:rPr lang="tr-TR" dirty="0" err="1"/>
              <a:t>game</a:t>
            </a:r>
            <a:r>
              <a:rPr lang="tr-TR" dirty="0"/>
              <a:t>.</a:t>
            </a:r>
          </a:p>
          <a:p>
            <a:r>
              <a:rPr lang="tr-TR" dirty="0"/>
              <a:t>Game is </a:t>
            </a:r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play</a:t>
            </a:r>
            <a:r>
              <a:rPr lang="tr-TR" dirty="0"/>
              <a:t> as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promissed</a:t>
            </a:r>
            <a:r>
              <a:rPr lang="tr-TR" dirty="0"/>
              <a:t> but hard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come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good</a:t>
            </a:r>
            <a:r>
              <a:rPr lang="tr-TR" dirty="0"/>
              <a:t>  </a:t>
            </a:r>
            <a:r>
              <a:rPr lang="tr-TR" dirty="0" err="1"/>
              <a:t>strategy</a:t>
            </a:r>
            <a:r>
              <a:rPr lang="tr-T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6015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729AB0B5-D448-4848-8FBB-BF94AF36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added</a:t>
            </a:r>
            <a:r>
              <a:rPr lang="tr-TR" dirty="0"/>
              <a:t> since the </a:t>
            </a:r>
            <a:r>
              <a:rPr lang="tr-TR" dirty="0" err="1"/>
              <a:t>last</a:t>
            </a:r>
            <a:r>
              <a:rPr lang="tr-TR" dirty="0"/>
              <a:t> </a:t>
            </a:r>
            <a:r>
              <a:rPr lang="tr-TR" dirty="0" err="1"/>
              <a:t>submit</a:t>
            </a:r>
            <a:r>
              <a:rPr lang="tr-TR" dirty="0"/>
              <a:t>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F3FED3-BAB2-42C3-B878-18FC9513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Implemented</a:t>
            </a:r>
            <a:r>
              <a:rPr lang="tr-TR" dirty="0"/>
              <a:t> </a:t>
            </a:r>
            <a:r>
              <a:rPr lang="tr-TR" dirty="0" err="1"/>
              <a:t>combat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tr-TR" dirty="0"/>
          </a:p>
          <a:p>
            <a:r>
              <a:rPr lang="tr-TR" dirty="0" err="1"/>
              <a:t>Added</a:t>
            </a:r>
            <a:r>
              <a:rPr lang="tr-TR" dirty="0"/>
              <a:t> </a:t>
            </a:r>
            <a:r>
              <a:rPr lang="tr-TR" dirty="0" err="1"/>
              <a:t>full</a:t>
            </a:r>
            <a:r>
              <a:rPr lang="tr-TR" dirty="0"/>
              <a:t> </a:t>
            </a:r>
            <a:r>
              <a:rPr lang="tr-TR" dirty="0" err="1"/>
              <a:t>functionality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GUI</a:t>
            </a:r>
          </a:p>
          <a:p>
            <a:r>
              <a:rPr lang="tr-TR" dirty="0" err="1"/>
              <a:t>Made</a:t>
            </a:r>
            <a:r>
              <a:rPr lang="tr-TR" dirty="0"/>
              <a:t>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additions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GUI</a:t>
            </a:r>
          </a:p>
          <a:p>
            <a:r>
              <a:rPr lang="tr-TR" dirty="0" err="1"/>
              <a:t>Now</a:t>
            </a:r>
            <a:r>
              <a:rPr lang="tr-TR" dirty="0"/>
              <a:t> </a:t>
            </a:r>
            <a:r>
              <a:rPr lang="tr-TR" dirty="0" err="1"/>
              <a:t>players</a:t>
            </a:r>
            <a:r>
              <a:rPr lang="tr-TR" dirty="0"/>
              <a:t> can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colors</a:t>
            </a:r>
            <a:endParaRPr lang="tr-TR" dirty="0"/>
          </a:p>
          <a:p>
            <a:r>
              <a:rPr lang="tr-TR" dirty="0" err="1"/>
              <a:t>Added</a:t>
            </a:r>
            <a:r>
              <a:rPr lang="tr-TR" dirty="0"/>
              <a:t> </a:t>
            </a:r>
            <a:r>
              <a:rPr lang="tr-TR" dirty="0" err="1"/>
              <a:t>particle</a:t>
            </a:r>
            <a:r>
              <a:rPr lang="tr-TR" dirty="0"/>
              <a:t> </a:t>
            </a:r>
            <a:r>
              <a:rPr lang="tr-TR" dirty="0" err="1"/>
              <a:t>effects</a:t>
            </a:r>
            <a:r>
              <a:rPr lang="tr-TR" dirty="0"/>
              <a:t> for </a:t>
            </a:r>
            <a:r>
              <a:rPr lang="tr-TR" dirty="0" err="1"/>
              <a:t>combat</a:t>
            </a:r>
            <a:r>
              <a:rPr lang="tr-TR" dirty="0"/>
              <a:t> </a:t>
            </a:r>
          </a:p>
          <a:p>
            <a:r>
              <a:rPr lang="tr-TR" dirty="0" err="1"/>
              <a:t>Redefined</a:t>
            </a:r>
            <a:r>
              <a:rPr lang="tr-TR" dirty="0"/>
              <a:t>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attributes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49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7FF5677-CECA-419F-AE05-FF68B800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Choosing</a:t>
            </a:r>
            <a:r>
              <a:rPr lang="tr-TR" dirty="0"/>
              <a:t> </a:t>
            </a:r>
            <a:r>
              <a:rPr lang="tr-TR" dirty="0" err="1"/>
              <a:t>Actions</a:t>
            </a:r>
            <a:r>
              <a:rPr lang="tr-TR" dirty="0"/>
              <a:t> for </a:t>
            </a:r>
            <a:r>
              <a:rPr lang="tr-TR" dirty="0" err="1"/>
              <a:t>Units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057650D-CF34-4467-AD05-6593FA617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clicked</a:t>
            </a:r>
            <a:r>
              <a:rPr lang="tr-TR" dirty="0"/>
              <a:t> on a </a:t>
            </a:r>
            <a:r>
              <a:rPr lang="tr-TR" dirty="0" err="1"/>
              <a:t>unit</a:t>
            </a:r>
            <a:r>
              <a:rPr lang="tr-TR" dirty="0"/>
              <a:t>(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choosen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GUI), a </a:t>
            </a:r>
            <a:r>
              <a:rPr lang="tr-TR" dirty="0" err="1"/>
              <a:t>menu</a:t>
            </a:r>
            <a:r>
              <a:rPr lang="tr-TR" dirty="0"/>
              <a:t> </a:t>
            </a:r>
            <a:r>
              <a:rPr lang="tr-TR" dirty="0" err="1"/>
              <a:t>appears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lets</a:t>
            </a:r>
            <a:r>
              <a:rPr lang="tr-TR" dirty="0"/>
              <a:t> the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select</a:t>
            </a:r>
            <a:r>
              <a:rPr lang="tr-TR" dirty="0"/>
              <a:t> </a:t>
            </a:r>
            <a:r>
              <a:rPr lang="tr-TR" dirty="0" err="1"/>
              <a:t>action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.</a:t>
            </a:r>
          </a:p>
          <a:p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clicked</a:t>
            </a:r>
            <a:r>
              <a:rPr lang="tr-TR" dirty="0"/>
              <a:t> </a:t>
            </a:r>
            <a:r>
              <a:rPr lang="tr-TR" dirty="0" err="1"/>
              <a:t>upon</a:t>
            </a:r>
            <a:r>
              <a:rPr lang="tr-TR" dirty="0"/>
              <a:t> </a:t>
            </a:r>
            <a:r>
              <a:rPr lang="tr-TR" dirty="0" err="1"/>
              <a:t>action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, </a:t>
            </a:r>
            <a:r>
              <a:rPr lang="tr-TR" dirty="0" err="1"/>
              <a:t>tiles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in the </a:t>
            </a:r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movement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attack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.(</a:t>
            </a:r>
            <a:r>
              <a:rPr lang="tr-TR" dirty="0" err="1"/>
              <a:t>Default</a:t>
            </a:r>
            <a:r>
              <a:rPr lang="tr-TR" dirty="0"/>
              <a:t> </a:t>
            </a:r>
            <a:r>
              <a:rPr lang="tr-TR" dirty="0" err="1"/>
              <a:t>action</a:t>
            </a:r>
            <a:r>
              <a:rPr lang="tr-TR" dirty="0"/>
              <a:t> is </a:t>
            </a:r>
            <a:r>
              <a:rPr lang="tr-TR" dirty="0" err="1"/>
              <a:t>movement</a:t>
            </a:r>
            <a:r>
              <a:rPr lang="tr-TR" dirty="0"/>
              <a:t>)</a:t>
            </a:r>
          </a:p>
          <a:p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clicks</a:t>
            </a:r>
            <a:r>
              <a:rPr lang="tr-TR" dirty="0"/>
              <a:t> </a:t>
            </a:r>
            <a:r>
              <a:rPr lang="tr-TR" dirty="0" err="1"/>
              <a:t>upon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of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tiles</a:t>
            </a:r>
            <a:r>
              <a:rPr lang="tr-TR" dirty="0"/>
              <a:t>, </a:t>
            </a:r>
            <a:r>
              <a:rPr lang="tr-TR" dirty="0" err="1"/>
              <a:t>again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tile</a:t>
            </a:r>
            <a:r>
              <a:rPr lang="tr-TR" dirty="0"/>
              <a:t> 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color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indicate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made</a:t>
            </a:r>
            <a:r>
              <a:rPr lang="tr-TR" dirty="0"/>
              <a:t> a </a:t>
            </a:r>
            <a:r>
              <a:rPr lang="tr-TR" dirty="0" err="1"/>
              <a:t>selection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tile</a:t>
            </a:r>
            <a:r>
              <a:rPr lang="tr-TR" dirty="0"/>
              <a:t> in the </a:t>
            </a:r>
            <a:r>
              <a:rPr lang="tr-TR" dirty="0" err="1"/>
              <a:t>next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.</a:t>
            </a:r>
          </a:p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there</a:t>
            </a:r>
            <a:r>
              <a:rPr lang="tr-TR" dirty="0"/>
              <a:t> are </a:t>
            </a:r>
            <a:r>
              <a:rPr lang="tr-TR" dirty="0" err="1"/>
              <a:t>enemy</a:t>
            </a:r>
            <a:r>
              <a:rPr lang="tr-TR" dirty="0"/>
              <a:t> </a:t>
            </a:r>
            <a:r>
              <a:rPr lang="tr-TR" dirty="0" err="1"/>
              <a:t>units</a:t>
            </a:r>
            <a:r>
              <a:rPr lang="tr-TR" dirty="0"/>
              <a:t> on the </a:t>
            </a:r>
            <a:r>
              <a:rPr lang="tr-TR" dirty="0" err="1"/>
              <a:t>targeted</a:t>
            </a:r>
            <a:r>
              <a:rPr lang="tr-TR" dirty="0"/>
              <a:t> </a:t>
            </a:r>
            <a:r>
              <a:rPr lang="tr-TR" dirty="0" err="1"/>
              <a:t>tiles</a:t>
            </a:r>
            <a:r>
              <a:rPr lang="tr-TR" dirty="0"/>
              <a:t> </a:t>
            </a:r>
            <a:r>
              <a:rPr lang="tr-TR" dirty="0" err="1"/>
              <a:t>units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attack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action</a:t>
            </a:r>
            <a:r>
              <a:rPr lang="tr-TR" dirty="0"/>
              <a:t> </a:t>
            </a:r>
            <a:r>
              <a:rPr lang="tr-TR" dirty="0" err="1"/>
              <a:t>phase</a:t>
            </a:r>
            <a:r>
              <a:rPr lang="tr-TR" dirty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559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07BE950-37E7-47ED-82FA-8276D28D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How it Works ?</a:t>
            </a:r>
          </a:p>
        </p:txBody>
      </p:sp>
      <p:pic>
        <p:nvPicPr>
          <p:cNvPr id="4" name="How it works">
            <a:hlinkClick r:id="" action="ppaction://media"/>
            <a:extLst>
              <a:ext uri="{FF2B5EF4-FFF2-40B4-BE49-F238E27FC236}">
                <a16:creationId xmlns:a16="http://schemas.microsoft.com/office/drawing/2014/main" id="{8B42E311-A6A9-4B3D-B1F6-F7C95B9EF3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4838" y="2557463"/>
            <a:ext cx="5902325" cy="3317875"/>
          </a:xfrm>
        </p:spPr>
      </p:pic>
    </p:spTree>
    <p:extLst>
      <p:ext uri="{BB962C8B-B14F-4D97-AF65-F5344CB8AC3E}">
        <p14:creationId xmlns:p14="http://schemas.microsoft.com/office/powerpoint/2010/main" val="64481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35FA78E-7718-44A6-8FB9-D2BA3153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Order</a:t>
            </a:r>
            <a:r>
              <a:rPr lang="tr-TR" dirty="0"/>
              <a:t> of Action </a:t>
            </a:r>
            <a:r>
              <a:rPr lang="tr-TR" dirty="0" err="1"/>
              <a:t>Phases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553528-CA03-48DC-891B-590B7785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The </a:t>
            </a:r>
            <a:r>
              <a:rPr lang="tr-TR" dirty="0" err="1"/>
              <a:t>actions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take</a:t>
            </a:r>
            <a:r>
              <a:rPr lang="tr-TR" dirty="0"/>
              <a:t> </a:t>
            </a:r>
            <a:r>
              <a:rPr lang="tr-TR" dirty="0" err="1"/>
              <a:t>place</a:t>
            </a:r>
            <a:r>
              <a:rPr lang="tr-TR" dirty="0"/>
              <a:t> in the  </a:t>
            </a:r>
            <a:r>
              <a:rPr lang="tr-TR" dirty="0" err="1"/>
              <a:t>given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for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turn</a:t>
            </a:r>
            <a:r>
              <a:rPr lang="tr-TR" dirty="0"/>
              <a:t>. </a:t>
            </a:r>
          </a:p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priority</a:t>
            </a:r>
            <a:r>
              <a:rPr lang="tr-TR" dirty="0"/>
              <a:t> is </a:t>
            </a:r>
            <a:r>
              <a:rPr lang="tr-TR" dirty="0" err="1"/>
              <a:t>equal</a:t>
            </a:r>
            <a:r>
              <a:rPr lang="tr-TR" dirty="0"/>
              <a:t>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take</a:t>
            </a:r>
            <a:r>
              <a:rPr lang="tr-TR" dirty="0"/>
              <a:t> </a:t>
            </a:r>
            <a:r>
              <a:rPr lang="tr-TR" dirty="0" err="1"/>
              <a:t>place</a:t>
            </a:r>
            <a:r>
              <a:rPr lang="tr-TR" dirty="0"/>
              <a:t> at the </a:t>
            </a:r>
            <a:r>
              <a:rPr lang="tr-TR" dirty="0" err="1"/>
              <a:t>same</a:t>
            </a:r>
            <a:r>
              <a:rPr lang="tr-TR" dirty="0"/>
              <a:t> time. </a:t>
            </a:r>
          </a:p>
          <a:p>
            <a:r>
              <a:rPr lang="tr-TR" dirty="0" err="1"/>
              <a:t>Offensive</a:t>
            </a:r>
            <a:r>
              <a:rPr lang="tr-TR" dirty="0"/>
              <a:t> </a:t>
            </a:r>
            <a:r>
              <a:rPr lang="tr-TR" dirty="0" err="1"/>
              <a:t>Player’s</a:t>
            </a:r>
            <a:r>
              <a:rPr lang="tr-TR" dirty="0"/>
              <a:t> </a:t>
            </a:r>
            <a:r>
              <a:rPr lang="tr-TR" dirty="0" err="1"/>
              <a:t>units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take</a:t>
            </a:r>
            <a:r>
              <a:rPr lang="tr-TR" dirty="0"/>
              <a:t> </a:t>
            </a:r>
            <a:r>
              <a:rPr lang="tr-TR" dirty="0" err="1"/>
              <a:t>action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Defensive</a:t>
            </a:r>
            <a:r>
              <a:rPr lang="tr-TR" dirty="0"/>
              <a:t> </a:t>
            </a:r>
            <a:r>
              <a:rPr lang="tr-TR" dirty="0" err="1"/>
              <a:t>player’s</a:t>
            </a:r>
            <a:r>
              <a:rPr lang="tr-TR" dirty="0"/>
              <a:t>.</a:t>
            </a:r>
          </a:p>
          <a:p>
            <a:r>
              <a:rPr lang="tr-TR" dirty="0"/>
              <a:t>QA = </a:t>
            </a:r>
            <a:r>
              <a:rPr lang="tr-TR" dirty="0" err="1"/>
              <a:t>Quick</a:t>
            </a:r>
            <a:r>
              <a:rPr lang="tr-TR" dirty="0"/>
              <a:t> Attack , NA = Normal Attack , </a:t>
            </a:r>
            <a:r>
              <a:rPr lang="tr-TR" dirty="0" err="1"/>
              <a:t>Mov</a:t>
            </a:r>
            <a:r>
              <a:rPr lang="tr-TR" dirty="0"/>
              <a:t> = </a:t>
            </a:r>
            <a:r>
              <a:rPr lang="tr-TR" dirty="0" err="1"/>
              <a:t>Movement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4207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: Yuvarlatılmış Köşeler 4">
            <a:extLst>
              <a:ext uri="{FF2B5EF4-FFF2-40B4-BE49-F238E27FC236}">
                <a16:creationId xmlns:a16="http://schemas.microsoft.com/office/drawing/2014/main" id="{93E50B5C-EA9E-4B1F-8BC6-5B0CC66282A3}"/>
              </a:ext>
            </a:extLst>
          </p:cNvPr>
          <p:cNvSpPr/>
          <p:nvPr/>
        </p:nvSpPr>
        <p:spPr>
          <a:xfrm>
            <a:off x="3923926" y="1006504"/>
            <a:ext cx="3231473" cy="1049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PHASE 2</a:t>
            </a:r>
          </a:p>
          <a:p>
            <a:pPr algn="ctr"/>
            <a:r>
              <a:rPr lang="tr-TR" dirty="0" err="1"/>
              <a:t>Archer</a:t>
            </a:r>
            <a:r>
              <a:rPr lang="tr-TR" dirty="0"/>
              <a:t> QA</a:t>
            </a:r>
          </a:p>
        </p:txBody>
      </p:sp>
      <p:sp>
        <p:nvSpPr>
          <p:cNvPr id="4" name="Dikdörtgen: Yuvarlatılmış Köşeler 3">
            <a:extLst>
              <a:ext uri="{FF2B5EF4-FFF2-40B4-BE49-F238E27FC236}">
                <a16:creationId xmlns:a16="http://schemas.microsoft.com/office/drawing/2014/main" id="{8F9FDAD7-9801-4A77-B4AA-B87FE784D742}"/>
              </a:ext>
            </a:extLst>
          </p:cNvPr>
          <p:cNvSpPr/>
          <p:nvPr/>
        </p:nvSpPr>
        <p:spPr>
          <a:xfrm>
            <a:off x="1154096" y="683580"/>
            <a:ext cx="1944212" cy="1695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b="1" dirty="0"/>
              <a:t>PHASE 1</a:t>
            </a:r>
          </a:p>
          <a:p>
            <a:r>
              <a:rPr lang="tr-TR" dirty="0" err="1"/>
              <a:t>Swordsman</a:t>
            </a:r>
            <a:r>
              <a:rPr lang="tr-TR" dirty="0"/>
              <a:t> QA </a:t>
            </a:r>
          </a:p>
          <a:p>
            <a:r>
              <a:rPr lang="tr-TR" dirty="0" err="1"/>
              <a:t>Spearman</a:t>
            </a:r>
            <a:r>
              <a:rPr lang="tr-TR" dirty="0"/>
              <a:t> QA</a:t>
            </a:r>
          </a:p>
          <a:p>
            <a:r>
              <a:rPr lang="tr-TR" dirty="0" err="1"/>
              <a:t>Cavalry</a:t>
            </a:r>
            <a:r>
              <a:rPr lang="tr-TR" dirty="0"/>
              <a:t> QA</a:t>
            </a:r>
          </a:p>
        </p:txBody>
      </p:sp>
      <p:sp>
        <p:nvSpPr>
          <p:cNvPr id="8" name="Ok: Sağ 7">
            <a:extLst>
              <a:ext uri="{FF2B5EF4-FFF2-40B4-BE49-F238E27FC236}">
                <a16:creationId xmlns:a16="http://schemas.microsoft.com/office/drawing/2014/main" id="{24B66D4C-2661-42D3-9798-A25E8CD3D2DE}"/>
              </a:ext>
            </a:extLst>
          </p:cNvPr>
          <p:cNvSpPr/>
          <p:nvPr/>
        </p:nvSpPr>
        <p:spPr>
          <a:xfrm>
            <a:off x="3231472" y="1384916"/>
            <a:ext cx="479394" cy="3994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: Yuvarlatılmış Köşeler 8">
            <a:extLst>
              <a:ext uri="{FF2B5EF4-FFF2-40B4-BE49-F238E27FC236}">
                <a16:creationId xmlns:a16="http://schemas.microsoft.com/office/drawing/2014/main" id="{8AF073CD-0856-48D1-B25B-61E782D72DCE}"/>
              </a:ext>
            </a:extLst>
          </p:cNvPr>
          <p:cNvSpPr/>
          <p:nvPr/>
        </p:nvSpPr>
        <p:spPr>
          <a:xfrm>
            <a:off x="8121588" y="706883"/>
            <a:ext cx="1944212" cy="1695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b="1" dirty="0"/>
              <a:t>PHASE 3</a:t>
            </a:r>
          </a:p>
          <a:p>
            <a:r>
              <a:rPr lang="tr-TR" dirty="0" err="1"/>
              <a:t>Swordsman</a:t>
            </a:r>
            <a:r>
              <a:rPr lang="tr-TR" dirty="0"/>
              <a:t> </a:t>
            </a:r>
            <a:r>
              <a:rPr lang="tr-TR" dirty="0" err="1"/>
              <a:t>Mov</a:t>
            </a:r>
            <a:r>
              <a:rPr lang="tr-TR" dirty="0"/>
              <a:t> </a:t>
            </a:r>
          </a:p>
          <a:p>
            <a:r>
              <a:rPr lang="tr-TR" dirty="0" err="1"/>
              <a:t>Spearman</a:t>
            </a:r>
            <a:r>
              <a:rPr lang="tr-TR" dirty="0"/>
              <a:t> </a:t>
            </a:r>
            <a:r>
              <a:rPr lang="tr-TR" dirty="0" err="1"/>
              <a:t>Mov</a:t>
            </a:r>
            <a:endParaRPr lang="tr-TR" dirty="0"/>
          </a:p>
          <a:p>
            <a:r>
              <a:rPr lang="tr-TR" dirty="0" err="1"/>
              <a:t>Archer</a:t>
            </a:r>
            <a:r>
              <a:rPr lang="tr-TR" dirty="0"/>
              <a:t> </a:t>
            </a:r>
            <a:r>
              <a:rPr lang="tr-TR" dirty="0" err="1"/>
              <a:t>Mov</a:t>
            </a:r>
            <a:endParaRPr lang="tr-TR" dirty="0"/>
          </a:p>
        </p:txBody>
      </p:sp>
      <p:sp>
        <p:nvSpPr>
          <p:cNvPr id="10" name="Dikdörtgen: Yuvarlatılmış Köşeler 9">
            <a:extLst>
              <a:ext uri="{FF2B5EF4-FFF2-40B4-BE49-F238E27FC236}">
                <a16:creationId xmlns:a16="http://schemas.microsoft.com/office/drawing/2014/main" id="{A5BB50CC-5198-427F-8A52-ABA37EE8F3BF}"/>
              </a:ext>
            </a:extLst>
          </p:cNvPr>
          <p:cNvSpPr/>
          <p:nvPr/>
        </p:nvSpPr>
        <p:spPr>
          <a:xfrm>
            <a:off x="8824404" y="3069823"/>
            <a:ext cx="1944212" cy="1695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b="1" dirty="0"/>
              <a:t>PHASE 4</a:t>
            </a:r>
          </a:p>
          <a:p>
            <a:r>
              <a:rPr lang="tr-TR" dirty="0" err="1"/>
              <a:t>Warlord</a:t>
            </a:r>
            <a:r>
              <a:rPr lang="tr-TR" dirty="0"/>
              <a:t> </a:t>
            </a:r>
            <a:r>
              <a:rPr lang="tr-TR" dirty="0" err="1"/>
              <a:t>Mov</a:t>
            </a:r>
            <a:r>
              <a:rPr lang="tr-TR" dirty="0"/>
              <a:t> </a:t>
            </a:r>
          </a:p>
          <a:p>
            <a:r>
              <a:rPr lang="tr-TR" dirty="0" err="1"/>
              <a:t>Cavalry</a:t>
            </a:r>
            <a:r>
              <a:rPr lang="tr-TR" dirty="0"/>
              <a:t> </a:t>
            </a:r>
            <a:r>
              <a:rPr lang="tr-TR" dirty="0" err="1"/>
              <a:t>Mov</a:t>
            </a:r>
            <a:endParaRPr lang="tr-TR" dirty="0"/>
          </a:p>
          <a:p>
            <a:r>
              <a:rPr lang="tr-TR" dirty="0" err="1"/>
              <a:t>King</a:t>
            </a:r>
            <a:r>
              <a:rPr lang="tr-TR" dirty="0"/>
              <a:t> </a:t>
            </a:r>
            <a:r>
              <a:rPr lang="tr-TR" dirty="0" err="1"/>
              <a:t>Mov</a:t>
            </a:r>
            <a:endParaRPr lang="tr-TR" dirty="0"/>
          </a:p>
        </p:txBody>
      </p:sp>
      <p:sp>
        <p:nvSpPr>
          <p:cNvPr id="11" name="Dikdörtgen: Yuvarlatılmış Köşeler 10">
            <a:extLst>
              <a:ext uri="{FF2B5EF4-FFF2-40B4-BE49-F238E27FC236}">
                <a16:creationId xmlns:a16="http://schemas.microsoft.com/office/drawing/2014/main" id="{226837CE-4478-407D-8E7A-668E273635C5}"/>
              </a:ext>
            </a:extLst>
          </p:cNvPr>
          <p:cNvSpPr/>
          <p:nvPr/>
        </p:nvSpPr>
        <p:spPr>
          <a:xfrm>
            <a:off x="5780843" y="2891343"/>
            <a:ext cx="2209060" cy="2052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b="1" dirty="0"/>
              <a:t>PHASE 5</a:t>
            </a:r>
          </a:p>
          <a:p>
            <a:r>
              <a:rPr lang="tr-TR" dirty="0" err="1"/>
              <a:t>Swordsman</a:t>
            </a:r>
            <a:r>
              <a:rPr lang="tr-TR" dirty="0"/>
              <a:t> NA </a:t>
            </a:r>
          </a:p>
          <a:p>
            <a:r>
              <a:rPr lang="tr-TR" dirty="0" err="1"/>
              <a:t>Spearman</a:t>
            </a:r>
            <a:r>
              <a:rPr lang="tr-TR" dirty="0"/>
              <a:t> NA</a:t>
            </a:r>
          </a:p>
          <a:p>
            <a:r>
              <a:rPr lang="tr-TR" dirty="0" err="1"/>
              <a:t>Cavalry</a:t>
            </a:r>
            <a:r>
              <a:rPr lang="tr-TR" dirty="0"/>
              <a:t> NA</a:t>
            </a:r>
          </a:p>
          <a:p>
            <a:r>
              <a:rPr lang="tr-TR" dirty="0" err="1"/>
              <a:t>Warlord</a:t>
            </a:r>
            <a:r>
              <a:rPr lang="tr-TR" dirty="0"/>
              <a:t> QA</a:t>
            </a:r>
          </a:p>
          <a:p>
            <a:r>
              <a:rPr lang="tr-TR" dirty="0" err="1"/>
              <a:t>King</a:t>
            </a:r>
            <a:r>
              <a:rPr lang="tr-TR" dirty="0"/>
              <a:t> QA</a:t>
            </a:r>
          </a:p>
        </p:txBody>
      </p:sp>
      <p:sp>
        <p:nvSpPr>
          <p:cNvPr id="12" name="Dikdörtgen: Yuvarlatılmış Köşeler 11">
            <a:extLst>
              <a:ext uri="{FF2B5EF4-FFF2-40B4-BE49-F238E27FC236}">
                <a16:creationId xmlns:a16="http://schemas.microsoft.com/office/drawing/2014/main" id="{36A61300-CB52-454F-9C92-189E6ADF6179}"/>
              </a:ext>
            </a:extLst>
          </p:cNvPr>
          <p:cNvSpPr/>
          <p:nvPr/>
        </p:nvSpPr>
        <p:spPr>
          <a:xfrm>
            <a:off x="3098308" y="3069822"/>
            <a:ext cx="1944212" cy="16956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b="1" dirty="0"/>
              <a:t>PHASE 6</a:t>
            </a:r>
          </a:p>
          <a:p>
            <a:r>
              <a:rPr lang="tr-TR" dirty="0" err="1"/>
              <a:t>Warlord</a:t>
            </a:r>
            <a:r>
              <a:rPr lang="tr-TR" dirty="0"/>
              <a:t> NA</a:t>
            </a:r>
          </a:p>
          <a:p>
            <a:r>
              <a:rPr lang="tr-TR" dirty="0" err="1"/>
              <a:t>King</a:t>
            </a:r>
            <a:r>
              <a:rPr lang="tr-TR" dirty="0"/>
              <a:t> NA</a:t>
            </a:r>
          </a:p>
        </p:txBody>
      </p:sp>
      <p:sp>
        <p:nvSpPr>
          <p:cNvPr id="13" name="Dikdörtgen: Yuvarlatılmış Köşeler 12">
            <a:extLst>
              <a:ext uri="{FF2B5EF4-FFF2-40B4-BE49-F238E27FC236}">
                <a16:creationId xmlns:a16="http://schemas.microsoft.com/office/drawing/2014/main" id="{98560A8F-FADE-4960-8B54-2120C60E60EA}"/>
              </a:ext>
            </a:extLst>
          </p:cNvPr>
          <p:cNvSpPr/>
          <p:nvPr/>
        </p:nvSpPr>
        <p:spPr>
          <a:xfrm>
            <a:off x="727969" y="3429001"/>
            <a:ext cx="1711915" cy="1049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PHASE 7</a:t>
            </a:r>
          </a:p>
          <a:p>
            <a:pPr algn="ctr"/>
            <a:r>
              <a:rPr lang="tr-TR" dirty="0" err="1"/>
              <a:t>Archer</a:t>
            </a:r>
            <a:r>
              <a:rPr lang="tr-TR" dirty="0"/>
              <a:t> NA</a:t>
            </a:r>
          </a:p>
        </p:txBody>
      </p:sp>
      <p:sp>
        <p:nvSpPr>
          <p:cNvPr id="14" name="Ok: Sağ 13">
            <a:extLst>
              <a:ext uri="{FF2B5EF4-FFF2-40B4-BE49-F238E27FC236}">
                <a16:creationId xmlns:a16="http://schemas.microsoft.com/office/drawing/2014/main" id="{4BFBFE91-1078-4E81-804C-8D16D8749FBA}"/>
              </a:ext>
            </a:extLst>
          </p:cNvPr>
          <p:cNvSpPr/>
          <p:nvPr/>
        </p:nvSpPr>
        <p:spPr>
          <a:xfrm>
            <a:off x="7398796" y="1331648"/>
            <a:ext cx="479394" cy="3994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k: Sağ 14">
            <a:extLst>
              <a:ext uri="{FF2B5EF4-FFF2-40B4-BE49-F238E27FC236}">
                <a16:creationId xmlns:a16="http://schemas.microsoft.com/office/drawing/2014/main" id="{EED7C7FA-4F7D-4433-BF53-B0151C90036A}"/>
              </a:ext>
            </a:extLst>
          </p:cNvPr>
          <p:cNvSpPr/>
          <p:nvPr/>
        </p:nvSpPr>
        <p:spPr>
          <a:xfrm rot="10800000">
            <a:off x="8167456" y="3754145"/>
            <a:ext cx="479394" cy="3994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Ok: Sağ 15">
            <a:extLst>
              <a:ext uri="{FF2B5EF4-FFF2-40B4-BE49-F238E27FC236}">
                <a16:creationId xmlns:a16="http://schemas.microsoft.com/office/drawing/2014/main" id="{089D762F-A299-4A0D-97C6-EDCC5A47820E}"/>
              </a:ext>
            </a:extLst>
          </p:cNvPr>
          <p:cNvSpPr/>
          <p:nvPr/>
        </p:nvSpPr>
        <p:spPr>
          <a:xfrm rot="10800000">
            <a:off x="5171984" y="3754145"/>
            <a:ext cx="479394" cy="3994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k: Sağ 16">
            <a:extLst>
              <a:ext uri="{FF2B5EF4-FFF2-40B4-BE49-F238E27FC236}">
                <a16:creationId xmlns:a16="http://schemas.microsoft.com/office/drawing/2014/main" id="{2EE9B076-627B-40D3-9171-FBE0DB31EF5C}"/>
              </a:ext>
            </a:extLst>
          </p:cNvPr>
          <p:cNvSpPr/>
          <p:nvPr/>
        </p:nvSpPr>
        <p:spPr>
          <a:xfrm rot="10800000">
            <a:off x="2489449" y="3754145"/>
            <a:ext cx="479394" cy="3994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k: Sağ 17">
            <a:extLst>
              <a:ext uri="{FF2B5EF4-FFF2-40B4-BE49-F238E27FC236}">
                <a16:creationId xmlns:a16="http://schemas.microsoft.com/office/drawing/2014/main" id="{E96A7F83-E976-474D-8936-725C1D13D7DD}"/>
              </a:ext>
            </a:extLst>
          </p:cNvPr>
          <p:cNvSpPr/>
          <p:nvPr/>
        </p:nvSpPr>
        <p:spPr>
          <a:xfrm rot="5400000">
            <a:off x="9093694" y="2536423"/>
            <a:ext cx="479394" cy="3994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0446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581</Words>
  <Application>Microsoft Office PowerPoint</Application>
  <PresentationFormat>Geniş ekran</PresentationFormat>
  <Paragraphs>81</Paragraphs>
  <Slides>18</Slides>
  <Notes>0</Notes>
  <HiddenSlides>0</HiddenSlides>
  <MMClips>5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1" baseType="lpstr">
      <vt:lpstr>Arial</vt:lpstr>
      <vt:lpstr>Garamond</vt:lpstr>
      <vt:lpstr>Organik</vt:lpstr>
      <vt:lpstr>BANDIT WARS </vt:lpstr>
      <vt:lpstr>Main Menu</vt:lpstr>
      <vt:lpstr>What is Bandit Wars ?</vt:lpstr>
      <vt:lpstr>What we have promissed,  what we came up with ?</vt:lpstr>
      <vt:lpstr>What we have added since the last submit ?</vt:lpstr>
      <vt:lpstr>Choosing Actions for Units</vt:lpstr>
      <vt:lpstr>How it Works ?</vt:lpstr>
      <vt:lpstr>Order of Action Phases</vt:lpstr>
      <vt:lpstr>PowerPoint Sunusu</vt:lpstr>
      <vt:lpstr>Combat System</vt:lpstr>
      <vt:lpstr>Blocking</vt:lpstr>
      <vt:lpstr>Breaking Block and Death</vt:lpstr>
      <vt:lpstr>How a player wins ?</vt:lpstr>
      <vt:lpstr>PowerPoint Sunusu</vt:lpstr>
      <vt:lpstr>Label Icons</vt:lpstr>
      <vt:lpstr>Changing Unit Colors</vt:lpstr>
      <vt:lpstr>References</vt:lpstr>
      <vt:lpstr>Halil Etka Tutkun Said Furkan Ayvaz Yavuz Baykut Kaya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UPDATE</dc:title>
  <dc:creator>Halil Etka Tutkun</dc:creator>
  <cp:lastModifiedBy>Halil Etka Tutkun</cp:lastModifiedBy>
  <cp:revision>22</cp:revision>
  <dcterms:created xsi:type="dcterms:W3CDTF">2019-04-23T20:51:24Z</dcterms:created>
  <dcterms:modified xsi:type="dcterms:W3CDTF">2019-06-19T08:33:16Z</dcterms:modified>
</cp:coreProperties>
</file>